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61" r:id="rId5"/>
    <p:sldId id="262" r:id="rId6"/>
    <p:sldId id="263" r:id="rId7"/>
    <p:sldId id="275" r:id="rId8"/>
    <p:sldId id="266" r:id="rId9"/>
    <p:sldId id="270" r:id="rId10"/>
    <p:sldId id="274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5768072-A615-4524-B208-70A450FA686D}">
          <p14:sldIdLst>
            <p14:sldId id="256"/>
            <p14:sldId id="257"/>
            <p14:sldId id="261"/>
            <p14:sldId id="262"/>
            <p14:sldId id="263"/>
            <p14:sldId id="275"/>
            <p14:sldId id="266"/>
            <p14:sldId id="270"/>
            <p14:sldId id="274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2407" autoAdjust="0"/>
  </p:normalViewPr>
  <p:slideViewPr>
    <p:cSldViewPr>
      <p:cViewPr varScale="1">
        <p:scale>
          <a:sx n="45" d="100"/>
          <a:sy n="45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2A39-06D3-46EE-8D7E-AB094940A2A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4E5C-1CE6-4C74-9F37-EDFC971BCCD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70140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81AD-BCC5-4654-81F2-533BB9E7786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DEF6-5980-4BE3-B9FF-E8B28FFD47E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18974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7806-3625-4A47-85F7-BB2F0649985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9EA6-E692-4A75-8AD2-F2F1BCC5F9B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31096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2A39-06D3-46EE-8D7E-AB094940A2A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4E5C-1CE6-4C74-9F37-EDFC971BCCD7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65192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38C2-DFA8-4486-B212-7B503CC30EF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29D4-6201-461C-B7DC-7121A6A5AC3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62437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0F13-8B5F-4720-943D-90498B391E3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3BB7-9E92-431A-909E-CE4F9939DCC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18003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BFAB-794A-4200-9F2E-2BBA015235D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FC22-9F00-43BD-A7CE-8F7F47CE460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32540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420D-7F7E-4A93-A6CF-FECA74568CA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75AB-A084-4910-8661-1AE5FBDDC38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25165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6A1C-ED11-4F25-8AAF-43ED7C28931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0DA5-2223-43AF-AD18-C350DD8A3D5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06755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4A81-E549-47F3-BEDE-1F1CAAC519A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6E07-1B89-4D45-AF22-8684106445A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12328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53EB-3DCC-47C9-B9A6-DB1377918E4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2F32-6E08-4999-9459-EDCBFF9BFE8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55480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38C2-DFA8-4486-B212-7B503CC30EF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29D4-6201-461C-B7DC-7121A6A5AC3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26835"/>
      </p:ext>
    </p:extLst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A239-FA2B-42C6-8FBD-7E34F0731D4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F613-24A4-4059-AAD5-28D57DC5B56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86728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81AD-BCC5-4654-81F2-533BB9E77866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DEF6-5980-4BE3-B9FF-E8B28FFD47E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99089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7806-3625-4A47-85F7-BB2F0649985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9EA6-E692-4A75-8AD2-F2F1BCC5F9B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39683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0F13-8B5F-4720-943D-90498B391E3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3BB7-9E92-431A-909E-CE4F9939DCC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4545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BFAB-794A-4200-9F2E-2BBA015235D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2FC22-9F00-43BD-A7CE-8F7F47CE460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65087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420D-7F7E-4A93-A6CF-FECA74568CA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75AB-A084-4910-8661-1AE5FBDDC38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4421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6A1C-ED11-4F25-8AAF-43ED7C28931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0DA5-2223-43AF-AD18-C350DD8A3D5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69441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4A81-E549-47F3-BEDE-1F1CAAC519A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6E07-1B89-4D45-AF22-8684106445A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79083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53EB-3DCC-47C9-B9A6-DB1377918E4F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D2F32-6E08-4999-9459-EDCBFF9BFE8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26306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A239-FA2B-42C6-8FBD-7E34F0731D4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F613-24A4-4059-AAD5-28D57DC5B56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89728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9D2BA-55D1-4828-AF93-25A9607EBE6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15266C-83A7-4428-AF56-0A628B4E824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29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9D2BA-55D1-4828-AF93-25A9607EBE6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21.01.2016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15266C-83A7-4428-AF56-0A628B4E824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56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1800" dirty="0" smtClean="0">
                <a:solidFill>
                  <a:prstClr val="black"/>
                </a:solidFill>
                <a:latin typeface="Candara" pitchFamily="34" charset="0"/>
                <a:ea typeface="+mn-ea"/>
                <a:cs typeface="+mn-cs"/>
              </a:rPr>
              <a:t/>
            </a:r>
            <a:br>
              <a:rPr lang="ru-RU" altLang="ru-RU" sz="1800" dirty="0" smtClean="0">
                <a:solidFill>
                  <a:prstClr val="black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ru-RU" altLang="ru-RU" sz="1800" dirty="0">
                <a:solidFill>
                  <a:prstClr val="black"/>
                </a:solidFill>
                <a:latin typeface="Candara" pitchFamily="34" charset="0"/>
                <a:ea typeface="+mn-ea"/>
                <a:cs typeface="+mn-cs"/>
              </a:rPr>
              <a:t/>
            </a:r>
            <a:br>
              <a:rPr lang="ru-RU" altLang="ru-RU" sz="1800" dirty="0">
                <a:solidFill>
                  <a:prstClr val="black"/>
                </a:solidFill>
                <a:latin typeface="Candara" pitchFamily="34" charset="0"/>
                <a:ea typeface="+mn-ea"/>
                <a:cs typeface="+mn-cs"/>
              </a:rPr>
            </a:br>
            <a:r>
              <a:rPr lang="ru-RU" altLang="ru-RU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БДОУ г. Омск </a:t>
            </a:r>
            <a:r>
              <a:rPr lang="ru-RU" alt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«Детский сад № 358 комбинированного вида»</a:t>
            </a:r>
            <a:br>
              <a:rPr lang="ru-RU" altLang="ru-RU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268760"/>
            <a:ext cx="3520480" cy="4464496"/>
          </a:xfrm>
        </p:spPr>
        <p:txBody>
          <a:bodyPr anchor="ctr"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Представление педагогической деятельности</a:t>
            </a:r>
          </a:p>
          <a:p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таршего воспитателя</a:t>
            </a:r>
          </a:p>
          <a:p>
            <a:endParaRPr lang="ru-RU" sz="28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Чешагоровой Татьяны Анатольевны</a:t>
            </a:r>
            <a:endParaRPr lang="ru-RU"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7" name="Picture 3" descr="F:\КОНКУРС  Я ПЕДАГОГ\ФОТО\фото чешагоровой_c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2"/>
          <a:stretch/>
        </p:blipFill>
        <p:spPr bwMode="auto">
          <a:xfrm>
            <a:off x="323529" y="1340768"/>
            <a:ext cx="36753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779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4802" y="1196751"/>
            <a:ext cx="642755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/>
              </a:rPr>
              <a:t>Подводя итоги, можно сказать, что грамотно построенная система интерактивных форм работы с педагогическими кадрами, - приведет к повышению уровня воспитательно-образовательной работы ДОУ и сплотит коллектив педагогов.</a:t>
            </a:r>
          </a:p>
          <a:p>
            <a:r>
              <a:rPr lang="ru-RU" sz="2400" dirty="0">
                <a:latin typeface="Arial"/>
              </a:rPr>
              <a:t>Главное подобрать золотой ключик к каждому педагогу</a:t>
            </a:r>
            <a:r>
              <a:rPr lang="ru-RU" sz="2400" dirty="0" smtClean="0">
                <a:latin typeface="Arial"/>
              </a:rPr>
              <a:t>.</a:t>
            </a:r>
          </a:p>
          <a:p>
            <a:endParaRPr lang="ru-RU" sz="2400" b="0" i="0" dirty="0">
              <a:effectLst/>
              <a:latin typeface="Arial"/>
            </a:endParaRPr>
          </a:p>
          <a:p>
            <a:endParaRPr lang="ru-RU" dirty="0" smtClean="0">
              <a:latin typeface="Arial"/>
            </a:endParaRPr>
          </a:p>
        </p:txBody>
      </p:sp>
      <p:pic>
        <p:nvPicPr>
          <p:cNvPr id="1026" name="Picture 2" descr="H:\КОНКУРС  Я ПЕДАГОГ\ФОТО\DSC_0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3096344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851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4402832" cy="230425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latin typeface="Monotype Corsiva" panose="03010101010201010101" pitchFamily="66" charset="0"/>
              </a:rPr>
              <a:t>Плохой хозяин растит сорняк,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Хороший выращивает рис.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Умный культивирует почву,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 Дальновидный воспитывает 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работника.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И. </a:t>
            </a:r>
            <a:r>
              <a:rPr lang="ru-RU" sz="2400" dirty="0" err="1" smtClean="0">
                <a:latin typeface="Monotype Corsiva" panose="03010101010201010101" pitchFamily="66" charset="0"/>
              </a:rPr>
              <a:t>Иманцуми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52839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БДОУ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создание оптимальных условий для непрерывного повышения уровня общей и педагогической культуры участников образовательного процесса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такой среды в учреждении, где бы полностью был реализован потенциал каждого педагога и всего педагогического коллектива.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0306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500687"/>
          </a:xfrm>
        </p:spPr>
        <p:txBody>
          <a:bodyPr/>
          <a:lstStyle/>
          <a:p>
            <a:r>
              <a:rPr lang="ru-RU" dirty="0" smtClean="0"/>
              <a:t>Создание эффективных условий для всестороннего непрерывного развития детей, качества профессионального развития педагогов дошкольного учреждения, взаимодействия с семьей определяет основные задачи методической работы: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773434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07218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 Обучение и развитие педагогических кадров, управление повышением их квалификации.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 Выявление, изучение, обобщение и распространение передового педагогического опыта педагогов БДОУ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 Подготовка методического обеспечения для осуществления образовательного процесса.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4. Координация деятельности БДОУ и семье в обеспечении всестороннего непрерывного развития воспитанников.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5. Координация деятельности БДОУ с учреждениями окружающего социума для реализации задач развития воспитанников и БДОУ в целом.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6. Анализ качества работы с целью создания условий для обеспечения позитивных изменений в развитии личности воспитанников через повышение профессиональной компетентности педагогов.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7052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2486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Направления методической работы</a:t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232323"/>
            <a:ext cx="3970784" cy="4509045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3400" dirty="0" smtClean="0"/>
              <a:t>Центром всей методической работы ДОУ является методический кабинет. Ему принадлежит ведущая роль в оказании педагогам помощи в организации образовательного процесса, обеспечении их непрерывного саморазвития, обобщении передового педагогического опыта, повышении компетентности родителей в вопросах воспитания и обучения детей. Методический кабинет - это копилка лучших традиций дошкольного учреждения, поэтому задача заведующего  и старшего воспитателя - сделать накопленный опыт живым, доступным, научить педагогов творчески переносить его в работу с детьми, так организовать работу этого методического центра, чтобы воспитатели чувствовали себя в нем, как в своем рабочем кабинете.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0" name="Picture 2" descr="Картинки по запросу фото методического кабинета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6" y="0"/>
            <a:ext cx="23907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am.ru/upload/blogs/detsad-303655-1423423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348880"/>
            <a:ext cx="44884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840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Требования к подготовке специалистовпрофессиональное обучение и воспитание производственно-технологическая деятельно учебно-методическая работа организационно-управленческая деятельность культурно-просветительская деятель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" y="0"/>
            <a:ext cx="927652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1610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49910" y="836712"/>
            <a:ext cx="4126546" cy="1584176"/>
          </a:xfrm>
        </p:spPr>
        <p:txBody>
          <a:bodyPr/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400" dirty="0" smtClean="0">
                <a:latin typeface="Times New Roman"/>
              </a:rPr>
              <a:t>Школа </a:t>
            </a:r>
            <a:r>
              <a:rPr lang="ru-RU" sz="1400" dirty="0">
                <a:latin typeface="Times New Roman"/>
              </a:rPr>
              <a:t>молодого воспитателя является, во-первых, важнейшим фактором профессиональной адаптации, успешного личностного и профессионального развития начинающих педагогов, во-вторых, способствует повышению качества дошкольного образования в ДОУ.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latin typeface="Times New Roman"/>
              </a:rPr>
              <a:t>Поэтому постановка такой проблемы, как разработка и внедрение системы методической деятельности, направленной на создание условий для профессионального роста, развития профессионально значимой мотивации молодых педагогов дошкольных учреждений является своевременной и актуальной.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437112"/>
            <a:ext cx="3412204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" y="3212976"/>
            <a:ext cx="3528392" cy="2900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3533317" cy="264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1951"/>
            <a:ext cx="3412204" cy="2559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09600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ДОУ разработан комплексный план оздоровительных мероприятий, направленный на сохранение и укрепление здоровья детей. </a:t>
            </a:r>
            <a:endParaRPr lang="ru-RU" dirty="0" smtClean="0"/>
          </a:p>
          <a:p>
            <a:r>
              <a:rPr lang="ru-RU" dirty="0" smtClean="0"/>
              <a:t>Разработан план совместной деятельности с ДСШ  и как итогом сотрудничества является утренняя зарядка……..</a:t>
            </a:r>
            <a:endParaRPr lang="ru-RU" dirty="0"/>
          </a:p>
        </p:txBody>
      </p:sp>
      <p:pic>
        <p:nvPicPr>
          <p:cNvPr id="3" name="Picture 15" descr="SANY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772" y="3717032"/>
            <a:ext cx="2097133" cy="28083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6" descr="SANY0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653136"/>
            <a:ext cx="2519060" cy="187220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18" y="2336106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8264" y="3717032"/>
            <a:ext cx="1944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white"/>
                </a:solidFill>
              </a:rPr>
              <a:t>Мини--комплексы и нестандартное оборудование сделаны руками педагогов и родителей: «</a:t>
            </a:r>
            <a:r>
              <a:rPr lang="ru-RU" sz="1400" dirty="0" err="1">
                <a:solidFill>
                  <a:prstClr val="white"/>
                </a:solidFill>
              </a:rPr>
              <a:t>Варежковый</a:t>
            </a:r>
            <a:r>
              <a:rPr lang="ru-RU" sz="1400" dirty="0">
                <a:solidFill>
                  <a:prstClr val="white"/>
                </a:solidFill>
              </a:rPr>
              <a:t> </a:t>
            </a:r>
            <a:r>
              <a:rPr lang="ru-RU" sz="1400" dirty="0" err="1">
                <a:solidFill>
                  <a:prstClr val="white"/>
                </a:solidFill>
              </a:rPr>
              <a:t>массажер</a:t>
            </a:r>
            <a:r>
              <a:rPr lang="ru-RU" sz="1400" dirty="0">
                <a:solidFill>
                  <a:prstClr val="white"/>
                </a:solidFill>
              </a:rPr>
              <a:t>», «Дорожка здоровья», «Ходули» и </a:t>
            </a:r>
            <a:r>
              <a:rPr lang="ru-RU" sz="1400" dirty="0" err="1">
                <a:solidFill>
                  <a:prstClr val="white"/>
                </a:solidFill>
              </a:rPr>
              <a:t>т.д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96952"/>
            <a:ext cx="2433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white"/>
                </a:solidFill>
              </a:rPr>
              <a:t>Качественному улучшению самостоятельной двигательной деятельности детей помогает организация мини-комплексов в каждой группе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453047" cy="183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7086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44806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80" y="2996952"/>
            <a:ext cx="437883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332656"/>
            <a:ext cx="36724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Стенгазеты </a:t>
            </a:r>
            <a:r>
              <a:rPr lang="ru-RU" sz="1400" dirty="0"/>
              <a:t>очень широко используется </a:t>
            </a:r>
            <a:r>
              <a:rPr lang="ru-RU" sz="1400" dirty="0" smtClean="0"/>
              <a:t>в нашем детском саду. Поздравительные </a:t>
            </a:r>
            <a:r>
              <a:rPr lang="ru-RU" sz="1400" dirty="0"/>
              <a:t>к праздникам, посвященные текущим событиям, информационные для родителей, познавательные и развлекательные для детей, семейные — все стенгазеты </a:t>
            </a:r>
            <a:r>
              <a:rPr lang="ru-RU" sz="1400" dirty="0" smtClean="0"/>
              <a:t>отличаются </a:t>
            </a:r>
            <a:r>
              <a:rPr lang="ru-RU" sz="1400" dirty="0"/>
              <a:t>оригинальностью и неповторимы, так как в каждой работе </a:t>
            </a:r>
            <a:r>
              <a:rPr lang="ru-RU" sz="1400" dirty="0" smtClean="0"/>
              <a:t>педагоги, </a:t>
            </a:r>
            <a:r>
              <a:rPr lang="ru-RU" sz="1400" dirty="0"/>
              <a:t>чтобы донести до читателя нужную и важную информацию, проявляют все свои творческие </a:t>
            </a:r>
            <a:r>
              <a:rPr lang="ru-RU" sz="1400" dirty="0" smtClean="0"/>
              <a:t>способности.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672366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329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3_Тема Office</vt:lpstr>
      <vt:lpstr>1_Тема Office</vt:lpstr>
      <vt:lpstr>  БДОУ г. Омск «Детский сад № 358 комбинированного вида» </vt:lpstr>
      <vt:lpstr>  Плохой хозяин растит сорняк, Хороший выращивает рис. Умный культивирует почву,  Дальновидный воспитывает  работника. И. Иманцуми </vt:lpstr>
      <vt:lpstr>Презентация PowerPoint</vt:lpstr>
      <vt:lpstr>Презентация PowerPoint</vt:lpstr>
      <vt:lpstr>  Направления методической работы   </vt:lpstr>
      <vt:lpstr>Презентация PowerPoint</vt:lpstr>
      <vt:lpstr>   Школа молодого воспитателя является, во-первых, важнейшим фактором профессиональной адаптации, успешного личностного и профессионального развития начинающих педагогов, во-вторых, способствует повышению качества дошкольного образования в ДОУ. Поэтому постановка такой проблемы, как разработка и внедрение системы методической деятельности, направленной на создание условий для профессионального роста, развития профессионально значимой мотивации молодых педагогов дошкольных учреждений является своевременной и актуальной.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БДОУ «Детский сад № 358 комбинированного вида» </dc:title>
  <cp:lastModifiedBy>Андрей</cp:lastModifiedBy>
  <cp:revision>29</cp:revision>
  <dcterms:modified xsi:type="dcterms:W3CDTF">2016-01-21T15:57:44Z</dcterms:modified>
</cp:coreProperties>
</file>